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8D78"/>
    <a:srgbClr val="EB99B8"/>
    <a:srgbClr val="DC5085"/>
    <a:srgbClr val="C1C2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224A-9778-4989-8BBE-B700068900D5}" type="datetimeFigureOut">
              <a:rPr lang="da-DK" smtClean="0"/>
              <a:t>25-10-2025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AD8A-78A2-4CCB-978A-986E9529868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0814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224A-9778-4989-8BBE-B700068900D5}" type="datetimeFigureOut">
              <a:rPr lang="da-DK" smtClean="0"/>
              <a:t>25-10-2025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AD8A-78A2-4CCB-978A-986E9529868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10701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224A-9778-4989-8BBE-B700068900D5}" type="datetimeFigureOut">
              <a:rPr lang="da-DK" smtClean="0"/>
              <a:t>25-10-2025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AD8A-78A2-4CCB-978A-986E9529868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04007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224A-9778-4989-8BBE-B700068900D5}" type="datetimeFigureOut">
              <a:rPr lang="da-DK" smtClean="0"/>
              <a:t>25-10-2025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AD8A-78A2-4CCB-978A-986E9529868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34035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224A-9778-4989-8BBE-B700068900D5}" type="datetimeFigureOut">
              <a:rPr lang="da-DK" smtClean="0"/>
              <a:t>25-10-2025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AD8A-78A2-4CCB-978A-986E9529868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2664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224A-9778-4989-8BBE-B700068900D5}" type="datetimeFigureOut">
              <a:rPr lang="da-DK" smtClean="0"/>
              <a:t>25-10-2025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AD8A-78A2-4CCB-978A-986E9529868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33191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224A-9778-4989-8BBE-B700068900D5}" type="datetimeFigureOut">
              <a:rPr lang="da-DK" smtClean="0"/>
              <a:t>25-10-2025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AD8A-78A2-4CCB-978A-986E9529868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15217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224A-9778-4989-8BBE-B700068900D5}" type="datetimeFigureOut">
              <a:rPr lang="da-DK" smtClean="0"/>
              <a:t>25-10-2025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AD8A-78A2-4CCB-978A-986E9529868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00980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224A-9778-4989-8BBE-B700068900D5}" type="datetimeFigureOut">
              <a:rPr lang="da-DK" smtClean="0"/>
              <a:t>25-10-2025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AD8A-78A2-4CCB-978A-986E9529868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53459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224A-9778-4989-8BBE-B700068900D5}" type="datetimeFigureOut">
              <a:rPr lang="da-DK" smtClean="0"/>
              <a:t>25-10-2025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AD8A-78A2-4CCB-978A-986E9529868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03183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224A-9778-4989-8BBE-B700068900D5}" type="datetimeFigureOut">
              <a:rPr lang="da-DK" smtClean="0"/>
              <a:t>25-10-2025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AD8A-78A2-4CCB-978A-986E9529868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01568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A224A-9778-4989-8BBE-B700068900D5}" type="datetimeFigureOut">
              <a:rPr lang="da-DK" smtClean="0"/>
              <a:t>25-10-2025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CAD8A-78A2-4CCB-978A-986E9529868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4256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lede 8">
            <a:extLst>
              <a:ext uri="{FF2B5EF4-FFF2-40B4-BE49-F238E27FC236}">
                <a16:creationId xmlns:a16="http://schemas.microsoft.com/office/drawing/2014/main" id="{5839C8D8-7202-B09C-FE7F-82E41F1F32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1493" y="5427194"/>
            <a:ext cx="3301011" cy="1056127"/>
          </a:xfrm>
          <a:prstGeom prst="rect">
            <a:avLst/>
          </a:prstGeom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D2A3B445-C348-21EB-41BB-CBD3BD1352AB}"/>
              </a:ext>
            </a:extLst>
          </p:cNvPr>
          <p:cNvSpPr/>
          <p:nvPr/>
        </p:nvSpPr>
        <p:spPr>
          <a:xfrm>
            <a:off x="0" y="1976846"/>
            <a:ext cx="9143999" cy="3481480"/>
          </a:xfrm>
          <a:prstGeom prst="rect">
            <a:avLst/>
          </a:prstGeom>
          <a:solidFill>
            <a:srgbClr val="D28D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350" dirty="0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D5A7407-4788-EB74-FE69-00D7B04DB5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7562" y="916483"/>
            <a:ext cx="6858000" cy="1435726"/>
          </a:xfrm>
        </p:spPr>
        <p:txBody>
          <a:bodyPr>
            <a:normAutofit fontScale="40000" lnSpcReduction="20000"/>
          </a:bodyPr>
          <a:lstStyle/>
          <a:p>
            <a:r>
              <a:rPr lang="da-DK" sz="11500" dirty="0">
                <a:solidFill>
                  <a:schemeClr val="accent4">
                    <a:lumMod val="50000"/>
                  </a:schemeClr>
                </a:solidFill>
                <a:latin typeface="Elephant" panose="02020904090505020303" pitchFamily="18" charset="0"/>
              </a:rPr>
              <a:t>JULE-SNEAK PEEK</a:t>
            </a:r>
          </a:p>
          <a:p>
            <a:pPr algn="r"/>
            <a:r>
              <a:rPr lang="da-DK" sz="5100" dirty="0">
                <a:solidFill>
                  <a:schemeClr val="accent4">
                    <a:lumMod val="50000"/>
                  </a:schemeClr>
                </a:solidFill>
                <a:latin typeface="Elephant" panose="02020904090505020303" pitchFamily="18" charset="0"/>
              </a:rPr>
              <a:t>- INSPIRATIONSAFTEN 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975DF13E-9172-DE2D-6856-E1E302922C7A}"/>
              </a:ext>
            </a:extLst>
          </p:cNvPr>
          <p:cNvSpPr txBox="1"/>
          <p:nvPr/>
        </p:nvSpPr>
        <p:spPr>
          <a:xfrm>
            <a:off x="601291" y="2404679"/>
            <a:ext cx="4045271" cy="3477875"/>
          </a:xfrm>
          <a:prstGeom prst="rect">
            <a:avLst/>
          </a:prstGeom>
          <a:noFill/>
          <a:effectLst>
            <a:softEdge rad="12700"/>
          </a:effectLst>
        </p:spPr>
        <p:txBody>
          <a:bodyPr wrap="square" rtlCol="0">
            <a:spAutoFit/>
          </a:bodyPr>
          <a:lstStyle/>
          <a:p>
            <a:r>
              <a:rPr lang="da-DK" sz="1100" dirty="0">
                <a:effectLst/>
                <a:latin typeface="Arial Black" panose="020B0A04020102020204" pitchFamily="34" charset="0"/>
                <a:ea typeface="Calibri" panose="020F0502020204030204" pitchFamily="34" charset="0"/>
              </a:rPr>
              <a:t>Kom til en hyggel</a:t>
            </a:r>
            <a:r>
              <a:rPr lang="da-DK" sz="1100" dirty="0">
                <a:latin typeface="Arial Black" panose="020B0A04020102020204" pitchFamily="34" charset="0"/>
                <a:ea typeface="Calibri" panose="020F0502020204030204" pitchFamily="34" charset="0"/>
              </a:rPr>
              <a:t>ig aften, hvor du kan finde inspiration til den kommende juletid</a:t>
            </a:r>
            <a:endParaRPr lang="da-DK" sz="1100" dirty="0">
              <a:effectLst/>
              <a:latin typeface="Arial Black" panose="020B0A04020102020204" pitchFamily="34" charset="0"/>
              <a:ea typeface="Calibri" panose="020F0502020204030204" pitchFamily="34" charset="0"/>
            </a:endParaRPr>
          </a:p>
          <a:p>
            <a:endParaRPr lang="da-DK" sz="1100" dirty="0">
              <a:effectLst/>
              <a:latin typeface="Arial Black" panose="020B0A04020102020204" pitchFamily="34" charset="0"/>
              <a:ea typeface="Calibri" panose="020F0502020204030204" pitchFamily="34" charset="0"/>
            </a:endParaRPr>
          </a:p>
          <a:p>
            <a:r>
              <a:rPr lang="da-DK" sz="1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</a:rPr>
              <a:t>TORSDA</a:t>
            </a:r>
            <a:r>
              <a:rPr lang="da-DK" sz="1400" dirty="0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G</a:t>
            </a:r>
            <a:r>
              <a:rPr lang="da-DK" sz="1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</a:rPr>
              <a:t> den 6. </a:t>
            </a:r>
            <a:r>
              <a:rPr lang="da-DK" sz="1400" dirty="0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november</a:t>
            </a:r>
            <a:r>
              <a:rPr lang="da-DK" sz="1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</a:rPr>
              <a:t> </a:t>
            </a:r>
            <a:r>
              <a:rPr lang="da-DK" sz="1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</a:rPr>
              <a:t>kl</a:t>
            </a:r>
            <a:r>
              <a:rPr lang="da-DK" sz="1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</a:rPr>
              <a:t> 18.30</a:t>
            </a:r>
          </a:p>
          <a:p>
            <a:endParaRPr lang="da-DK" sz="1100" dirty="0">
              <a:effectLst/>
              <a:latin typeface="Arial Black" panose="020B0A04020102020204" pitchFamily="34" charset="0"/>
              <a:ea typeface="Calibri" panose="020F0502020204030204" pitchFamily="34" charset="0"/>
            </a:endParaRPr>
          </a:p>
          <a:p>
            <a:r>
              <a:rPr lang="da-DK" sz="1100" dirty="0">
                <a:effectLst/>
                <a:latin typeface="Arial Black" panose="020B0A04020102020204" pitchFamily="34" charset="0"/>
                <a:ea typeface="Calibri" panose="020F0502020204030204" pitchFamily="34" charset="0"/>
              </a:rPr>
              <a:t>Der bliver mulighed for at købe julekranse</a:t>
            </a:r>
            <a:r>
              <a:rPr lang="da-DK" sz="1100" dirty="0">
                <a:latin typeface="Arial Black" panose="020B0A04020102020204" pitchFamily="34" charset="0"/>
                <a:ea typeface="Calibri" panose="020F0502020204030204" pitchFamily="34" charset="0"/>
              </a:rPr>
              <a:t> og </a:t>
            </a:r>
            <a:r>
              <a:rPr lang="da-DK" sz="1100" dirty="0">
                <a:effectLst/>
                <a:latin typeface="Arial Black" panose="020B0A04020102020204" pitchFamily="34" charset="0"/>
                <a:ea typeface="Calibri" panose="020F0502020204030204" pitchFamily="34" charset="0"/>
              </a:rPr>
              <a:t>julesager, vinde flotte gevinster og smage julegløgg og godter. Der vil også være mulighed for at shoppe med lidt rabat. </a:t>
            </a:r>
          </a:p>
          <a:p>
            <a:endParaRPr lang="da-DK" sz="1100" dirty="0">
              <a:latin typeface="Arial Black" panose="020B0A04020102020204" pitchFamily="34" charset="0"/>
            </a:endParaRPr>
          </a:p>
          <a:p>
            <a:r>
              <a:rPr lang="da-DK" sz="1100" dirty="0">
                <a:latin typeface="Arial Black" panose="020B0A04020102020204" pitchFamily="34" charset="0"/>
              </a:rPr>
              <a:t>Pris for at deltage er kr. 69,-</a:t>
            </a:r>
          </a:p>
          <a:p>
            <a:endParaRPr lang="da-DK" sz="1100" dirty="0">
              <a:latin typeface="Arial Black" panose="020B0A04020102020204" pitchFamily="34" charset="0"/>
            </a:endParaRPr>
          </a:p>
          <a:p>
            <a:r>
              <a:rPr lang="da-DK" sz="1100" dirty="0">
                <a:latin typeface="Arial Black" panose="020B0A04020102020204" pitchFamily="34" charset="0"/>
              </a:rPr>
              <a:t>Du kan tilmelde dig på hjemmesiden ved at lægge arrangementet i kurven eller du kan tilmelde dig i butikken. </a:t>
            </a:r>
            <a:r>
              <a:rPr lang="da-DK" sz="1100" dirty="0">
                <a:latin typeface="Arial Black" panose="020B0A04020102020204" pitchFamily="34" charset="0"/>
                <a:ea typeface="Calibri" panose="020F0502020204030204" pitchFamily="34" charset="0"/>
              </a:rPr>
              <a:t>(FØRST TIL MØLLE)</a:t>
            </a:r>
          </a:p>
          <a:p>
            <a:endParaRPr lang="da-DK" sz="1100" dirty="0">
              <a:latin typeface="Arial Black" panose="020B0A04020102020204" pitchFamily="34" charset="0"/>
            </a:endParaRPr>
          </a:p>
          <a:p>
            <a:endParaRPr lang="da-DK" sz="1100" dirty="0">
              <a:latin typeface="Arial Black" panose="020B0A04020102020204" pitchFamily="34" charset="0"/>
            </a:endParaRPr>
          </a:p>
          <a:p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endParaRPr lang="da-DK" sz="1200" dirty="0">
              <a:latin typeface="Arial Black" panose="020B0A04020102020204" pitchFamily="34" charset="0"/>
            </a:endParaRP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1238220F-1654-5541-9396-4A0447D5FCBD}"/>
              </a:ext>
            </a:extLst>
          </p:cNvPr>
          <p:cNvSpPr txBox="1"/>
          <p:nvPr/>
        </p:nvSpPr>
        <p:spPr>
          <a:xfrm>
            <a:off x="3652382" y="6298326"/>
            <a:ext cx="183923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000" dirty="0">
                <a:latin typeface="Franklin Gothic Medium" panose="020B0603020102020204" pitchFamily="34" charset="0"/>
              </a:rPr>
              <a:t>Stokbrogade 14A, HJØRRING</a:t>
            </a:r>
          </a:p>
          <a:p>
            <a:r>
              <a:rPr lang="da-DK" sz="1000" dirty="0">
                <a:latin typeface="Franklin Gothic Medium" panose="020B0603020102020204" pitchFamily="34" charset="0"/>
              </a:rPr>
              <a:t>www.ks-haveoginterieur.dk</a:t>
            </a:r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27203CEE-432D-98BE-FBAD-56DB7C68D9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34" r="-1645" b="8357"/>
          <a:stretch>
            <a:fillRect/>
          </a:stretch>
        </p:blipFill>
        <p:spPr>
          <a:xfrm>
            <a:off x="5491614" y="2182487"/>
            <a:ext cx="3063158" cy="3070198"/>
          </a:xfrm>
          <a:prstGeom prst="rect">
            <a:avLst/>
          </a:prstGeom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C065C557-B911-019D-3E37-16543AA955A8}"/>
              </a:ext>
            </a:extLst>
          </p:cNvPr>
          <p:cNvSpPr/>
          <p:nvPr/>
        </p:nvSpPr>
        <p:spPr>
          <a:xfrm>
            <a:off x="0" y="0"/>
            <a:ext cx="9143999" cy="6858000"/>
          </a:xfrm>
          <a:prstGeom prst="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04317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2452</TotalTime>
  <Words>101</Words>
  <Application>Microsoft Office PowerPoint</Application>
  <PresentationFormat>Skærmshow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Elephant</vt:lpstr>
      <vt:lpstr>Franklin Gothic Medium</vt:lpstr>
      <vt:lpstr>Office-tema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Linda Kolby</dc:creator>
  <cp:lastModifiedBy>Linda Kolby</cp:lastModifiedBy>
  <cp:revision>8</cp:revision>
  <dcterms:created xsi:type="dcterms:W3CDTF">2022-08-20T08:39:46Z</dcterms:created>
  <dcterms:modified xsi:type="dcterms:W3CDTF">2025-10-25T11:35:20Z</dcterms:modified>
</cp:coreProperties>
</file>